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801600" cy="9601200" type="A3"/>
  <p:notesSz cx="9926638" cy="14355763"/>
  <p:defaultTextStyle>
    <a:defPPr>
      <a:defRPr lang="es-ES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>
          <p15:clr>
            <a:srgbClr val="A4A3A4"/>
          </p15:clr>
        </p15:guide>
        <p15:guide id="2" pos="40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1380" y="48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2982596"/>
            <a:ext cx="10881360" cy="205803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219-2DCF-4897-BEAA-55A9F41F0B72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4AB6-BED5-4478-A67A-82E62653584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6509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219-2DCF-4897-BEAA-55A9F41F0B72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4AB6-BED5-4478-A67A-82E62653584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6087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1238" y="6169661"/>
            <a:ext cx="10881360" cy="1906905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2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219-2DCF-4897-BEAA-55A9F41F0B72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4AB6-BED5-4478-A67A-82E62653584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4675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0080" y="2240281"/>
            <a:ext cx="5654040" cy="633634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7480" y="2240281"/>
            <a:ext cx="5654040" cy="633634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219-2DCF-4897-BEAA-55A9F41F0B72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4AB6-BED5-4478-A67A-82E62653584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660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03036" y="2149158"/>
            <a:ext cx="5658485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3036" y="3044825"/>
            <a:ext cx="5658485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219-2DCF-4897-BEAA-55A9F41F0B72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4AB6-BED5-4478-A67A-82E62653584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8316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219-2DCF-4897-BEAA-55A9F41F0B72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4AB6-BED5-4478-A67A-82E62653584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7259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219-2DCF-4897-BEAA-55A9F41F0B72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4AB6-BED5-4478-A67A-82E62653584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1574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1" y="382270"/>
            <a:ext cx="4211638" cy="162687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5070" y="382271"/>
            <a:ext cx="7156450" cy="8194358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081" y="2009141"/>
            <a:ext cx="4211638" cy="6567488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219-2DCF-4897-BEAA-55A9F41F0B72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4AB6-BED5-4478-A67A-82E62653584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4680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4500"/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7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219-2DCF-4897-BEAA-55A9F41F0B72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4AB6-BED5-4478-A67A-82E62653584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3987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219-2DCF-4897-BEAA-55A9F41F0B72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4AB6-BED5-4478-A67A-82E62653584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329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1160" y="384494"/>
            <a:ext cx="2880360" cy="81921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0080" y="384494"/>
            <a:ext cx="8427720" cy="819213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219-2DCF-4897-BEAA-55A9F41F0B72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4AB6-BED5-4478-A67A-82E62653584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5178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240281"/>
            <a:ext cx="11521440" cy="6336348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EF219-2DCF-4897-BEAA-55A9F41F0B72}" type="datetimeFigureOut">
              <a:rPr lang="es-ES" smtClean="0"/>
              <a:pPr/>
              <a:t>05/03/2016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73880" y="8898891"/>
            <a:ext cx="40538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744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54AB6-BED5-4478-A67A-82E62653584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0232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logotipo caritas Diocesana rojo copi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4" b="7937"/>
          <a:stretch/>
        </p:blipFill>
        <p:spPr bwMode="auto">
          <a:xfrm>
            <a:off x="-22419" y="125587"/>
            <a:ext cx="2750811" cy="2010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Marcador de contenido"/>
          <p:cNvSpPr>
            <a:spLocks noGrp="1"/>
          </p:cNvSpPr>
          <p:nvPr>
            <p:ph sz="half" idx="2"/>
          </p:nvPr>
        </p:nvSpPr>
        <p:spPr>
          <a:xfrm>
            <a:off x="705694" y="2208312"/>
            <a:ext cx="11737304" cy="6840760"/>
          </a:xfrm>
          <a:ln>
            <a:solidFill>
              <a:schemeClr val="bg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marL="1440000" lvl="4" indent="0">
              <a:buNone/>
            </a:pPr>
            <a:r>
              <a:rPr lang="es-ES" sz="6000" b="1" dirty="0" smtClean="0"/>
              <a:t>Domingo 13 de marzo</a:t>
            </a:r>
            <a:endParaRPr lang="es-ES" sz="6000" b="1" dirty="0"/>
          </a:p>
          <a:p>
            <a:pPr marL="2400300" lvl="4" indent="0">
              <a:buNone/>
            </a:pPr>
            <a:endParaRPr lang="es-ES" b="1" dirty="0" smtClean="0"/>
          </a:p>
          <a:p>
            <a:pPr marL="2400300" lvl="4" indent="0">
              <a:buNone/>
            </a:pPr>
            <a:r>
              <a:rPr lang="es-ES" sz="4400" b="1" dirty="0"/>
              <a:t>¿Donde?   </a:t>
            </a:r>
            <a:r>
              <a:rPr lang="es-ES" sz="2800" b="1" dirty="0"/>
              <a:t>Iglesia de los Santos Apóstoles</a:t>
            </a:r>
          </a:p>
          <a:p>
            <a:pPr marL="2400300" lvl="4" indent="0">
              <a:buNone/>
            </a:pPr>
            <a:r>
              <a:rPr lang="es-ES" sz="2800" b="1" dirty="0"/>
              <a:t>			Las Lomas, </a:t>
            </a:r>
            <a:r>
              <a:rPr lang="es-ES" sz="2800" b="1" dirty="0" err="1"/>
              <a:t>Boadilla</a:t>
            </a:r>
            <a:r>
              <a:rPr lang="es-ES" sz="2800" b="1" dirty="0"/>
              <a:t> del Monte</a:t>
            </a:r>
          </a:p>
          <a:p>
            <a:pPr marL="2400300" lvl="4" indent="0">
              <a:buNone/>
            </a:pPr>
            <a:endParaRPr lang="es-ES" sz="2800" b="1" dirty="0" smtClean="0"/>
          </a:p>
          <a:p>
            <a:pPr marL="2400300" lvl="4" indent="0">
              <a:buNone/>
            </a:pPr>
            <a:r>
              <a:rPr lang="es-ES" sz="2800" b="1" dirty="0" smtClean="0"/>
              <a:t>  Desde </a:t>
            </a:r>
            <a:r>
              <a:rPr lang="es-ES" sz="2800" b="1" dirty="0"/>
              <a:t>1 euro: novela, teatro, historia, infantil y juvenil …</a:t>
            </a:r>
          </a:p>
          <a:p>
            <a:pPr marL="2400300" lvl="4" indent="0">
              <a:buNone/>
            </a:pPr>
            <a:endParaRPr lang="es-ES" b="1" dirty="0" smtClean="0"/>
          </a:p>
          <a:p>
            <a:pPr marL="2400300" lvl="4" indent="0">
              <a:buNone/>
            </a:pPr>
            <a:r>
              <a:rPr lang="es-ES" sz="3400" b="1" dirty="0" smtClean="0"/>
              <a:t> Horario</a:t>
            </a:r>
            <a:r>
              <a:rPr lang="es-ES" sz="3400" b="1" dirty="0"/>
              <a:t>: De </a:t>
            </a:r>
            <a:r>
              <a:rPr lang="es-ES" sz="3400" b="1" dirty="0" smtClean="0"/>
              <a:t>10.00 </a:t>
            </a:r>
            <a:r>
              <a:rPr lang="es-ES" sz="3400" b="1" dirty="0"/>
              <a:t>a 14.00 </a:t>
            </a:r>
            <a:r>
              <a:rPr lang="es-ES" sz="3400" b="1" dirty="0" err="1"/>
              <a:t>hrs</a:t>
            </a:r>
            <a:r>
              <a:rPr lang="es-ES" sz="3400" b="1" dirty="0"/>
              <a:t>.</a:t>
            </a:r>
          </a:p>
          <a:p>
            <a:pPr marL="2400300" lvl="4" indent="0">
              <a:buNone/>
            </a:pPr>
            <a:endParaRPr lang="es-ES" b="1" dirty="0"/>
          </a:p>
          <a:p>
            <a:pPr marL="2514600" lvl="4" indent="-114300">
              <a:buNone/>
            </a:pPr>
            <a:r>
              <a:rPr lang="es-ES" b="1" dirty="0" smtClean="0"/>
              <a:t> También </a:t>
            </a:r>
            <a:r>
              <a:rPr lang="es-ES" b="1" dirty="0"/>
              <a:t>puedes colaborar llevando libros en buen estado </a:t>
            </a:r>
            <a:r>
              <a:rPr lang="es-ES" b="1" dirty="0" smtClean="0"/>
              <a:t>el  Sábado 12 por la mañana </a:t>
            </a:r>
            <a:r>
              <a:rPr lang="es-ES" dirty="0" smtClean="0"/>
              <a:t>(no llevar revistas ni libros </a:t>
            </a:r>
            <a:r>
              <a:rPr lang="es-ES" dirty="0"/>
              <a:t>de texto</a:t>
            </a:r>
            <a:r>
              <a:rPr lang="es-ES" dirty="0" smtClean="0"/>
              <a:t>)</a:t>
            </a:r>
            <a:endParaRPr lang="es-ES" b="1" dirty="0" smtClean="0"/>
          </a:p>
          <a:p>
            <a:pPr marL="2560320" lvl="4" indent="0">
              <a:buNone/>
            </a:pPr>
            <a:endParaRPr lang="es-ES" dirty="0" smtClean="0"/>
          </a:p>
          <a:p>
            <a:pPr lvl="4"/>
            <a:endParaRPr lang="es-ES" dirty="0"/>
          </a:p>
          <a:p>
            <a:pPr marL="2560320" lvl="4" indent="0">
              <a:buNone/>
            </a:pPr>
            <a:endParaRPr lang="es-ES" dirty="0"/>
          </a:p>
          <a:p>
            <a:pPr lvl="1"/>
            <a:endParaRPr lang="es-E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428" y="3474808"/>
            <a:ext cx="2183996" cy="5358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808512" y="408112"/>
            <a:ext cx="8064896" cy="1160318"/>
          </a:xfrm>
          <a:prstGeom prst="rect">
            <a:avLst/>
          </a:prstGeom>
          <a:noFill/>
        </p:spPr>
        <p:txBody>
          <a:bodyPr wrap="square" lIns="128016" tIns="64008" rIns="128016" bIns="64008" rtlCol="0">
            <a:spAutoFit/>
          </a:bodyPr>
          <a:lstStyle/>
          <a:p>
            <a:pPr marL="0" lvl="4" indent="126683"/>
            <a:r>
              <a:rPr lang="es-ES" sz="6700" b="1" dirty="0"/>
              <a:t>Mercadillo de </a:t>
            </a:r>
            <a:r>
              <a:rPr lang="es-ES" sz="6700" b="1" dirty="0" smtClean="0"/>
              <a:t>libros</a:t>
            </a:r>
            <a:endParaRPr lang="es-ES" sz="6700" b="1" dirty="0"/>
          </a:p>
        </p:txBody>
      </p:sp>
    </p:spTree>
    <p:extLst>
      <p:ext uri="{BB962C8B-B14F-4D97-AF65-F5344CB8AC3E}">
        <p14:creationId xmlns:p14="http://schemas.microsoft.com/office/powerpoint/2010/main" val="10354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FFFFFF"/>
      </a:dk1>
      <a:lt1>
        <a:sysClr val="window" lastClr="000000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15</Words>
  <Application>Microsoft Office PowerPoint</Application>
  <PresentationFormat>Papel A3 (297 x 420 mm)</PresentationFormat>
  <Paragraphs>13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Presentación de PowerPoint</vt:lpstr>
    </vt:vector>
  </TitlesOfParts>
  <Company>BT Plc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Lamas Sanchez,ML,Ma Luisa,JHC C</dc:creator>
  <cp:lastModifiedBy>Carlos Ochoa Esteve</cp:lastModifiedBy>
  <cp:revision>25</cp:revision>
  <cp:lastPrinted>2013-09-18T16:38:18Z</cp:lastPrinted>
  <dcterms:created xsi:type="dcterms:W3CDTF">2012-12-17T15:00:06Z</dcterms:created>
  <dcterms:modified xsi:type="dcterms:W3CDTF">2016-03-05T10:33:53Z</dcterms:modified>
</cp:coreProperties>
</file>